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2" d="100"/>
          <a:sy n="92" d="100"/>
        </p:scale>
        <p:origin x="-145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F6C6E-397D-8A44-BA4D-B5833EAE4D34}" type="datetimeFigureOut">
              <a:rPr lang="en-US" smtClean="0"/>
              <a:t>4/27/16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F1725-C783-FD4B-9AEA-66B66E620F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60507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F6C6E-397D-8A44-BA4D-B5833EAE4D34}" type="datetimeFigureOut">
              <a:rPr lang="en-US" smtClean="0"/>
              <a:t>4/27/16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F1725-C783-FD4B-9AEA-66B66E620F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59885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F6C6E-397D-8A44-BA4D-B5833EAE4D34}" type="datetimeFigureOut">
              <a:rPr lang="en-US" smtClean="0"/>
              <a:t>4/27/16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F1725-C783-FD4B-9AEA-66B66E620F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95626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F6C6E-397D-8A44-BA4D-B5833EAE4D34}" type="datetimeFigureOut">
              <a:rPr lang="en-US" smtClean="0"/>
              <a:t>4/27/16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F1725-C783-FD4B-9AEA-66B66E620F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5338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F6C6E-397D-8A44-BA4D-B5833EAE4D34}" type="datetimeFigureOut">
              <a:rPr lang="en-US" smtClean="0"/>
              <a:t>4/27/16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F1725-C783-FD4B-9AEA-66B66E620F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33601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F6C6E-397D-8A44-BA4D-B5833EAE4D34}" type="datetimeFigureOut">
              <a:rPr lang="en-US" smtClean="0"/>
              <a:t>4/27/16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F1725-C783-FD4B-9AEA-66B66E620F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35127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F6C6E-397D-8A44-BA4D-B5833EAE4D34}" type="datetimeFigureOut">
              <a:rPr lang="en-US" smtClean="0"/>
              <a:t>4/27/16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F1725-C783-FD4B-9AEA-66B66E620F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51914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F6C6E-397D-8A44-BA4D-B5833EAE4D34}" type="datetimeFigureOut">
              <a:rPr lang="en-US" smtClean="0"/>
              <a:t>4/27/16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F1725-C783-FD4B-9AEA-66B66E620F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96567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F6C6E-397D-8A44-BA4D-B5833EAE4D34}" type="datetimeFigureOut">
              <a:rPr lang="en-US" smtClean="0"/>
              <a:t>4/27/16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F1725-C783-FD4B-9AEA-66B66E620F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5989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F6C6E-397D-8A44-BA4D-B5833EAE4D34}" type="datetimeFigureOut">
              <a:rPr lang="en-US" smtClean="0"/>
              <a:t>4/27/16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F1725-C783-FD4B-9AEA-66B66E620F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25809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F6C6E-397D-8A44-BA4D-B5833EAE4D34}" type="datetimeFigureOut">
              <a:rPr lang="en-US" smtClean="0"/>
              <a:t>4/27/16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F1725-C783-FD4B-9AEA-66B66E620F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33333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AF6C6E-397D-8A44-BA4D-B5833EAE4D34}" type="datetimeFigureOut">
              <a:rPr lang="en-US" smtClean="0"/>
              <a:t>4/27/16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6F1725-C783-FD4B-9AEA-66B66E620F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43391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18536" y="2305616"/>
            <a:ext cx="6101752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FF0000"/>
                </a:solidFill>
                <a:latin typeface="Arial" charset="0"/>
              </a:rPr>
              <a:t>Ohio Lakefront Group</a:t>
            </a:r>
            <a:r>
              <a:rPr lang="en-US" sz="3200" b="1" dirty="0" smtClean="0">
                <a:solidFill>
                  <a:srgbClr val="FF0000"/>
                </a:solidFill>
                <a:latin typeface="Arial" charset="0"/>
              </a:rPr>
              <a:t/>
            </a:r>
            <a:br>
              <a:rPr lang="en-US" sz="3200" b="1" dirty="0" smtClean="0">
                <a:solidFill>
                  <a:srgbClr val="FF0000"/>
                </a:solidFill>
                <a:latin typeface="Arial" charset="0"/>
              </a:rPr>
            </a:br>
            <a:r>
              <a:rPr lang="en-US" sz="2800" b="1" dirty="0" smtClean="0">
                <a:solidFill>
                  <a:srgbClr val="FF0000"/>
                </a:solidFill>
                <a:latin typeface="Arial" charset="0"/>
              </a:rPr>
              <a:t>2016</a:t>
            </a:r>
            <a:r>
              <a:rPr lang="en-US" sz="3200" b="1" dirty="0" smtClean="0">
                <a:solidFill>
                  <a:srgbClr val="FF0000"/>
                </a:solidFill>
                <a:latin typeface="Arial" charset="0"/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  <a:latin typeface="Arial" charset="0"/>
              </a:rPr>
              <a:t>Annual Meeting</a:t>
            </a:r>
            <a:r>
              <a:rPr lang="en-US" sz="3200" b="1" dirty="0" smtClean="0">
                <a:solidFill>
                  <a:srgbClr val="FF0000"/>
                </a:solidFill>
                <a:latin typeface="Arial" charset="0"/>
              </a:rPr>
              <a:t> </a:t>
            </a:r>
            <a:r>
              <a:rPr lang="en-US" sz="1400" b="1" dirty="0" smtClean="0">
                <a:solidFill>
                  <a:srgbClr val="FF0000"/>
                </a:solidFill>
                <a:latin typeface="Arial" charset="0"/>
              </a:rPr>
              <a:t/>
            </a:r>
            <a:br>
              <a:rPr lang="en-US" sz="1400" b="1" dirty="0" smtClean="0">
                <a:solidFill>
                  <a:srgbClr val="FF0000"/>
                </a:solidFill>
                <a:latin typeface="Arial" charset="0"/>
              </a:rPr>
            </a:br>
            <a:endParaRPr lang="en-US" sz="1400" b="1" dirty="0" smtClean="0">
              <a:solidFill>
                <a:srgbClr val="FF0000"/>
              </a:solidFill>
              <a:latin typeface="Arial" charset="0"/>
            </a:endParaRPr>
          </a:p>
          <a:p>
            <a:pPr algn="ctr"/>
            <a:r>
              <a:rPr lang="en-US" b="1" dirty="0" smtClean="0">
                <a:solidFill>
                  <a:srgbClr val="FF0000"/>
                </a:solidFill>
                <a:latin typeface="Arial" charset="0"/>
              </a:rPr>
              <a:t>Wednesday May 25, 2013</a:t>
            </a:r>
          </a:p>
          <a:p>
            <a:pPr algn="ctr"/>
            <a:r>
              <a:rPr lang="en-US" sz="3200" b="1" dirty="0" smtClean="0">
                <a:solidFill>
                  <a:srgbClr val="FF0000"/>
                </a:solidFill>
                <a:latin typeface="Arial" charset="0"/>
              </a:rPr>
              <a:t/>
            </a:r>
            <a:br>
              <a:rPr lang="en-US" sz="3200" b="1" dirty="0" smtClean="0">
                <a:solidFill>
                  <a:srgbClr val="FF0000"/>
                </a:solidFill>
                <a:latin typeface="Arial" charset="0"/>
              </a:rPr>
            </a:br>
            <a:r>
              <a:rPr lang="en-US" b="1" dirty="0" smtClean="0">
                <a:solidFill>
                  <a:srgbClr val="FF0000"/>
                </a:solidFill>
                <a:latin typeface="Arial" charset="0"/>
              </a:rPr>
              <a:t>Sandusky Yacht Club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03275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3</Words>
  <Application>Microsoft Macintosh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Kent Kemmerer</dc:creator>
  <cp:lastModifiedBy>Kent Kemmerer</cp:lastModifiedBy>
  <cp:revision>2</cp:revision>
  <dcterms:created xsi:type="dcterms:W3CDTF">2016-04-27T20:45:53Z</dcterms:created>
  <dcterms:modified xsi:type="dcterms:W3CDTF">2016-04-27T20:49:13Z</dcterms:modified>
</cp:coreProperties>
</file>